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5" r:id="rId3"/>
    <p:sldId id="257" r:id="rId4"/>
    <p:sldId id="258" r:id="rId5"/>
    <p:sldId id="259" r:id="rId6"/>
    <p:sldId id="260" r:id="rId7"/>
    <p:sldId id="268" r:id="rId8"/>
    <p:sldId id="269" r:id="rId9"/>
    <p:sldId id="261" r:id="rId10"/>
    <p:sldId id="263" r:id="rId11"/>
    <p:sldId id="270" r:id="rId12"/>
    <p:sldId id="266" r:id="rId13"/>
    <p:sldId id="267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3E1D6-0C9F-4601-8401-92BDE66E3B6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57D43-1D56-463E-8478-3C67388F0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57D43-1D56-463E-8478-3C67388F0B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A279-EDEA-4931-97EE-67D2F2CED5D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FE5E7-F7D3-4006-8E98-3EE0E8BA6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A279-EDEA-4931-97EE-67D2F2CED5D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FE5E7-F7D3-4006-8E98-3EE0E8BA6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A279-EDEA-4931-97EE-67D2F2CED5D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FE5E7-F7D3-4006-8E98-3EE0E8BA6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A279-EDEA-4931-97EE-67D2F2CED5D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FE5E7-F7D3-4006-8E98-3EE0E8BA6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A279-EDEA-4931-97EE-67D2F2CED5D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FE5E7-F7D3-4006-8E98-3EE0E8BA6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A279-EDEA-4931-97EE-67D2F2CED5D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FE5E7-F7D3-4006-8E98-3EE0E8BA6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A279-EDEA-4931-97EE-67D2F2CED5D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FE5E7-F7D3-4006-8E98-3EE0E8BA6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A279-EDEA-4931-97EE-67D2F2CED5D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FE5E7-F7D3-4006-8E98-3EE0E8BA6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A279-EDEA-4931-97EE-67D2F2CED5D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FE5E7-F7D3-4006-8E98-3EE0E8BA6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A279-EDEA-4931-97EE-67D2F2CED5D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FE5E7-F7D3-4006-8E98-3EE0E8BA6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A279-EDEA-4931-97EE-67D2F2CED5D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FE5E7-F7D3-4006-8E98-3EE0E8BA6C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B2A279-EDEA-4931-97EE-67D2F2CED5D5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1FE5E7-F7D3-4006-8E98-3EE0E8BA6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jpe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5.png"/><Relationship Id="rId5" Type="http://schemas.openxmlformats.org/officeDocument/2006/relationships/image" Target="../media/image18.jpeg"/><Relationship Id="rId10" Type="http://schemas.openxmlformats.org/officeDocument/2006/relationships/image" Target="../media/image20.jpe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4.png"/><Relationship Id="rId7" Type="http://schemas.openxmlformats.org/officeDocument/2006/relationships/image" Target="../media/image29.jpeg"/><Relationship Id="rId12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22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Введение в мир музыкальной электроники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Открытое занятие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280920" cy="1051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Курай,   барабан,  думбыра, скрипки,  гармошка</a:t>
            </a:r>
            <a:endParaRPr lang="ru-RU" dirty="0"/>
          </a:p>
        </p:txBody>
      </p:sp>
      <p:pic>
        <p:nvPicPr>
          <p:cNvPr id="4" name="Содержимое 3" descr="джиги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611560" y="548680"/>
            <a:ext cx="1372713" cy="3096344"/>
          </a:xfrm>
        </p:spPr>
      </p:pic>
      <p:pic>
        <p:nvPicPr>
          <p:cNvPr id="5" name="Рисунок 4" descr="башма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501008"/>
            <a:ext cx="1736758" cy="1283483"/>
          </a:xfrm>
          <a:prstGeom prst="rect">
            <a:avLst/>
          </a:prstGeom>
        </p:spPr>
      </p:pic>
      <p:pic>
        <p:nvPicPr>
          <p:cNvPr id="6" name="Рисунок 5" descr="Хан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214942" y="500042"/>
            <a:ext cx="1589306" cy="2788256"/>
          </a:xfrm>
          <a:prstGeom prst="rect">
            <a:avLst/>
          </a:prstGeom>
        </p:spPr>
      </p:pic>
      <p:pic>
        <p:nvPicPr>
          <p:cNvPr id="7" name="Рисунок 6" descr="визирь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092280" y="1273259"/>
            <a:ext cx="1210348" cy="2798931"/>
          </a:xfrm>
          <a:prstGeom prst="rect">
            <a:avLst/>
          </a:prstGeom>
        </p:spPr>
      </p:pic>
      <p:pic>
        <p:nvPicPr>
          <p:cNvPr id="9" name="Рисунок 8" descr="bong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4581128"/>
            <a:ext cx="2304256" cy="1530026"/>
          </a:xfrm>
          <a:prstGeom prst="rect">
            <a:avLst/>
          </a:prstGeom>
        </p:spPr>
      </p:pic>
      <p:pic>
        <p:nvPicPr>
          <p:cNvPr id="12" name="Рисунок 11" descr="garmosh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4005064"/>
            <a:ext cx="2520875" cy="1805585"/>
          </a:xfrm>
          <a:prstGeom prst="rect">
            <a:avLst/>
          </a:prstGeom>
        </p:spPr>
      </p:pic>
      <p:pic>
        <p:nvPicPr>
          <p:cNvPr id="14" name="Рисунок 13" descr="23-sybyzgy сыбызгы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539673">
            <a:off x="959839" y="2251444"/>
            <a:ext cx="1689696" cy="2658455"/>
          </a:xfrm>
          <a:prstGeom prst="rect">
            <a:avLst/>
          </a:prstGeom>
        </p:spPr>
      </p:pic>
      <p:pic>
        <p:nvPicPr>
          <p:cNvPr id="15" name="Рисунок 14" descr="151023225819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488" y="714356"/>
            <a:ext cx="2285991" cy="1819649"/>
          </a:xfrm>
          <a:prstGeom prst="rect">
            <a:avLst/>
          </a:prstGeom>
        </p:spPr>
      </p:pic>
      <p:pic>
        <p:nvPicPr>
          <p:cNvPr id="13" name="Рисунок 12" descr="скрипк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19872" y="1988840"/>
            <a:ext cx="923803" cy="1130907"/>
          </a:xfrm>
          <a:prstGeom prst="rect">
            <a:avLst/>
          </a:prstGeom>
        </p:spPr>
      </p:pic>
      <p:pic>
        <p:nvPicPr>
          <p:cNvPr id="16" name="Рисунок 15" descr="скрипк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39952" y="2060848"/>
            <a:ext cx="923803" cy="1130907"/>
          </a:xfrm>
          <a:prstGeom prst="rect">
            <a:avLst/>
          </a:prstGeom>
        </p:spPr>
      </p:pic>
      <p:pic>
        <p:nvPicPr>
          <p:cNvPr id="17" name="Рисунок 16" descr="скрипк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99792" y="1988840"/>
            <a:ext cx="923803" cy="1130907"/>
          </a:xfrm>
          <a:prstGeom prst="rect">
            <a:avLst/>
          </a:prstGeom>
        </p:spPr>
      </p:pic>
      <p:pic>
        <p:nvPicPr>
          <p:cNvPr id="18" name="Рисунок 17" descr="Dombr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948937">
            <a:off x="5471265" y="2011127"/>
            <a:ext cx="1077949" cy="3061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Разделение клавиатуры на синтезаторе</a:t>
            </a:r>
            <a:endParaRPr lang="ru-RU" sz="3200" dirty="0"/>
          </a:p>
        </p:txBody>
      </p:sp>
      <p:pic>
        <p:nvPicPr>
          <p:cNvPr id="4" name="Содержимое 3" descr="blobxdwqhmdihdtslpik-Casio-CTK-30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-642966"/>
            <a:ext cx="4106551" cy="3785727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2918890" y="1481710"/>
            <a:ext cx="570710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Содержимое 3" descr="blobxdwqhmdihdtslpik-Casio-CTK-3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196752"/>
            <a:ext cx="3864307" cy="356240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6303266" y="3281910"/>
            <a:ext cx="570710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23-sybyzgy сыбызг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39673">
            <a:off x="3780372" y="1224647"/>
            <a:ext cx="1237342" cy="1946752"/>
          </a:xfrm>
          <a:prstGeom prst="rect">
            <a:avLst/>
          </a:prstGeom>
        </p:spPr>
      </p:pic>
      <p:pic>
        <p:nvPicPr>
          <p:cNvPr id="11" name="Рисунок 10" descr="bong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916832"/>
            <a:ext cx="1226665" cy="814506"/>
          </a:xfrm>
          <a:prstGeom prst="rect">
            <a:avLst/>
          </a:prstGeom>
        </p:spPr>
      </p:pic>
      <p:pic>
        <p:nvPicPr>
          <p:cNvPr id="12" name="Рисунок 11" descr="garmoshk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73016"/>
            <a:ext cx="1203724" cy="862171"/>
          </a:xfrm>
          <a:prstGeom prst="rect">
            <a:avLst/>
          </a:prstGeom>
        </p:spPr>
      </p:pic>
      <p:pic>
        <p:nvPicPr>
          <p:cNvPr id="17" name="Содержимое 3" descr="джиги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476672"/>
            <a:ext cx="610600" cy="1377294"/>
          </a:xfrm>
          <a:prstGeom prst="rect">
            <a:avLst/>
          </a:prstGeom>
        </p:spPr>
      </p:pic>
      <p:pic>
        <p:nvPicPr>
          <p:cNvPr id="18" name="Рисунок 17" descr="башма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908720"/>
            <a:ext cx="665708" cy="491965"/>
          </a:xfrm>
          <a:prstGeom prst="rect">
            <a:avLst/>
          </a:prstGeom>
        </p:spPr>
      </p:pic>
      <p:pic>
        <p:nvPicPr>
          <p:cNvPr id="19" name="Рисунок 18" descr="Хан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5508104" y="2204864"/>
            <a:ext cx="585754" cy="1027638"/>
          </a:xfrm>
          <a:prstGeom prst="rect">
            <a:avLst/>
          </a:prstGeom>
        </p:spPr>
      </p:pic>
      <p:pic>
        <p:nvPicPr>
          <p:cNvPr id="20" name="Рисунок 19" descr="визирь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7308304" y="2060848"/>
            <a:ext cx="515049" cy="1191052"/>
          </a:xfrm>
          <a:prstGeom prst="rect">
            <a:avLst/>
          </a:prstGeom>
        </p:spPr>
      </p:pic>
      <p:pic>
        <p:nvPicPr>
          <p:cNvPr id="22" name="Содержимое 3" descr="blobxdwqhmdihdtslpik-Casio-CTK-3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348880"/>
            <a:ext cx="3864307" cy="3562409"/>
          </a:xfrm>
          <a:prstGeom prst="rect">
            <a:avLst/>
          </a:prstGeom>
        </p:spPr>
      </p:pic>
      <p:pic>
        <p:nvPicPr>
          <p:cNvPr id="23" name="Рисунок 22" descr="151023225819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1720" y="2996952"/>
            <a:ext cx="1551527" cy="1235015"/>
          </a:xfrm>
          <a:prstGeom prst="rect">
            <a:avLst/>
          </a:prstGeom>
        </p:spPr>
      </p:pic>
      <p:pic>
        <p:nvPicPr>
          <p:cNvPr id="24" name="Рисунок 23" descr="скрипк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9632" y="4149080"/>
            <a:ext cx="692797" cy="848112"/>
          </a:xfrm>
          <a:prstGeom prst="rect">
            <a:avLst/>
          </a:prstGeom>
        </p:spPr>
      </p:pic>
      <p:pic>
        <p:nvPicPr>
          <p:cNvPr id="25" name="Рисунок 24" descr="скрипк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4221088"/>
            <a:ext cx="692797" cy="848112"/>
          </a:xfrm>
          <a:prstGeom prst="rect">
            <a:avLst/>
          </a:prstGeom>
        </p:spPr>
      </p:pic>
      <p:pic>
        <p:nvPicPr>
          <p:cNvPr id="26" name="Рисунок 25" descr="скрипк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83768" y="4221088"/>
            <a:ext cx="692797" cy="848112"/>
          </a:xfrm>
          <a:prstGeom prst="rect">
            <a:avLst/>
          </a:prstGeom>
        </p:spPr>
      </p:pic>
      <p:pic>
        <p:nvPicPr>
          <p:cNvPr id="21" name="Рисунок 20" descr="Dombr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4524590">
            <a:off x="5666229" y="2902045"/>
            <a:ext cx="662173" cy="188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4797152"/>
            <a:ext cx="2971800" cy="914400"/>
          </a:xfrm>
        </p:spPr>
        <p:txBody>
          <a:bodyPr/>
          <a:lstStyle/>
          <a:p>
            <a:r>
              <a:rPr lang="ru-RU" dirty="0" smtClean="0"/>
              <a:t>Клавишный синтезатор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5877272"/>
            <a:ext cx="7992888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Современный музыкальный инструмент для творчества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Содержимое 6" descr="синтезатор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0270" cy="6107691"/>
          </a:xfrm>
        </p:spPr>
      </p:pic>
      <p:pic>
        <p:nvPicPr>
          <p:cNvPr id="12" name="Рисунок 11" descr="Folk-Musical-Instruments--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3438"/>
            <a:ext cx="460851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5877272"/>
            <a:ext cx="7992888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Современный музыкальный инструмент для творчества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Содержимое 6" descr="синтезатор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0" y="1"/>
            <a:ext cx="7593418" cy="5085184"/>
          </a:xfrm>
        </p:spPr>
      </p:pic>
      <p:pic>
        <p:nvPicPr>
          <p:cNvPr id="6" name="Рисунок 5" descr="Jean_Michel_Jarre_-_Roland_AX-Syn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1905000" cy="2238375"/>
          </a:xfrm>
          <a:prstGeom prst="rect">
            <a:avLst/>
          </a:prstGeom>
        </p:spPr>
      </p:pic>
      <p:pic>
        <p:nvPicPr>
          <p:cNvPr id="8" name="Рисунок 7" descr="220px-David_Paich_behind_his_keyboar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836712"/>
            <a:ext cx="2011680" cy="2633472"/>
          </a:xfrm>
          <a:prstGeom prst="rect">
            <a:avLst/>
          </a:prstGeom>
        </p:spPr>
      </p:pic>
      <p:pic>
        <p:nvPicPr>
          <p:cNvPr id="9" name="Рисунок 8" descr="клаившник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620688"/>
            <a:ext cx="2880320" cy="2160240"/>
          </a:xfrm>
          <a:prstGeom prst="rect">
            <a:avLst/>
          </a:prstGeom>
        </p:spPr>
      </p:pic>
      <p:pic>
        <p:nvPicPr>
          <p:cNvPr id="10" name="Рисунок 9" descr="3e276219b0f1bd83205c459c4f93637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645024"/>
            <a:ext cx="2531836" cy="1679451"/>
          </a:xfrm>
          <a:prstGeom prst="rect">
            <a:avLst/>
          </a:prstGeom>
        </p:spPr>
      </p:pic>
      <p:pic>
        <p:nvPicPr>
          <p:cNvPr id="11" name="Рисунок 10" descr="девуш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077072"/>
            <a:ext cx="2619375" cy="1743075"/>
          </a:xfrm>
          <a:prstGeom prst="rect">
            <a:avLst/>
          </a:prstGeom>
        </p:spPr>
      </p:pic>
      <p:pic>
        <p:nvPicPr>
          <p:cNvPr id="14" name="Рисунок 13" descr="arm999019782_2013120415404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2852936"/>
            <a:ext cx="2286000" cy="1371600"/>
          </a:xfrm>
          <a:prstGeom prst="rect">
            <a:avLst/>
          </a:prstGeom>
        </p:spPr>
      </p:pic>
      <p:pic>
        <p:nvPicPr>
          <p:cNvPr id="15" name="Рисунок 14" descr="арр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4221088"/>
            <a:ext cx="2619375" cy="1743075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267744" y="6165304"/>
            <a:ext cx="4483968" cy="410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Клавишный синтезатор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Введение в мир музыкальной электроники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25144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183880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Музыка —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универсальный язык человечества</a:t>
            </a:r>
            <a:r>
              <a:rPr lang="ru-RU" sz="3100" b="0" dirty="0" smtClean="0"/>
              <a:t>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8344" y="5301208"/>
            <a:ext cx="8183880" cy="7439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300" dirty="0" smtClean="0"/>
              <a:t>Генри Лонгфелло, </a:t>
            </a:r>
          </a:p>
          <a:p>
            <a:pPr algn="r"/>
            <a:r>
              <a:rPr lang="ru-RU" sz="2300" dirty="0" smtClean="0"/>
              <a:t>американский поэт 19 века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ilharmonic.tomsk.ru/images/stories/3107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096000" cy="49053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183880" cy="1051560"/>
          </a:xfrm>
        </p:spPr>
        <p:txBody>
          <a:bodyPr/>
          <a:lstStyle/>
          <a:p>
            <a:r>
              <a:rPr lang="ru-RU" dirty="0" smtClean="0"/>
              <a:t>Музыка первобытного мира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музыка</a:t>
            </a:r>
            <a:endParaRPr lang="ru-RU" dirty="0"/>
          </a:p>
        </p:txBody>
      </p:sp>
      <p:pic>
        <p:nvPicPr>
          <p:cNvPr id="5" name="Содержимое 4" descr="113722150_large_1326543643_0_8ba7a_4690ce5c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6311438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музыка</a:t>
            </a:r>
            <a:endParaRPr lang="ru-RU" dirty="0"/>
          </a:p>
        </p:txBody>
      </p:sp>
      <p:pic>
        <p:nvPicPr>
          <p:cNvPr id="4" name="Содержимое 3" descr="Друзья-Костю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052736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музыка</a:t>
            </a:r>
            <a:endParaRPr lang="ru-RU" dirty="0"/>
          </a:p>
        </p:txBody>
      </p:sp>
      <p:pic>
        <p:nvPicPr>
          <p:cNvPr id="4" name="Содержимое 3" descr="1229769832_1-51-e1408806215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1756" y="624348"/>
            <a:ext cx="5570523" cy="44608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5877272"/>
            <a:ext cx="7992888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Современный музыкальный инструмент для творчества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Содержимое 6" descr="синтезатор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0" y="1"/>
            <a:ext cx="7593418" cy="5085184"/>
          </a:xfrm>
        </p:spPr>
      </p:pic>
      <p:pic>
        <p:nvPicPr>
          <p:cNvPr id="6" name="Рисунок 5" descr="Jean_Michel_Jarre_-_Roland_AX-Syn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1905000" cy="2238375"/>
          </a:xfrm>
          <a:prstGeom prst="rect">
            <a:avLst/>
          </a:prstGeom>
        </p:spPr>
      </p:pic>
      <p:pic>
        <p:nvPicPr>
          <p:cNvPr id="8" name="Рисунок 7" descr="220px-David_Paich_behind_his_keyboar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836712"/>
            <a:ext cx="2011680" cy="2633472"/>
          </a:xfrm>
          <a:prstGeom prst="rect">
            <a:avLst/>
          </a:prstGeom>
        </p:spPr>
      </p:pic>
      <p:pic>
        <p:nvPicPr>
          <p:cNvPr id="9" name="Рисунок 8" descr="клаившник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620688"/>
            <a:ext cx="2880320" cy="2160240"/>
          </a:xfrm>
          <a:prstGeom prst="rect">
            <a:avLst/>
          </a:prstGeom>
        </p:spPr>
      </p:pic>
      <p:pic>
        <p:nvPicPr>
          <p:cNvPr id="10" name="Рисунок 9" descr="3e276219b0f1bd83205c459c4f93637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645024"/>
            <a:ext cx="2531836" cy="1679451"/>
          </a:xfrm>
          <a:prstGeom prst="rect">
            <a:avLst/>
          </a:prstGeom>
        </p:spPr>
      </p:pic>
      <p:pic>
        <p:nvPicPr>
          <p:cNvPr id="11" name="Рисунок 10" descr="девуш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077072"/>
            <a:ext cx="2619375" cy="1743075"/>
          </a:xfrm>
          <a:prstGeom prst="rect">
            <a:avLst/>
          </a:prstGeom>
        </p:spPr>
      </p:pic>
      <p:pic>
        <p:nvPicPr>
          <p:cNvPr id="14" name="Рисунок 13" descr="arm999019782_2013120415404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2852936"/>
            <a:ext cx="2286000" cy="1371600"/>
          </a:xfrm>
          <a:prstGeom prst="rect">
            <a:avLst/>
          </a:prstGeom>
        </p:spPr>
      </p:pic>
      <p:pic>
        <p:nvPicPr>
          <p:cNvPr id="15" name="Рисунок 14" descr="арр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4221088"/>
            <a:ext cx="2619375" cy="1743075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267744" y="6165304"/>
            <a:ext cx="4483968" cy="410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Клавишный синтезатор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00042"/>
            <a:ext cx="3581394" cy="519130"/>
          </a:xfrm>
        </p:spPr>
        <p:txBody>
          <a:bodyPr>
            <a:normAutofit/>
          </a:bodyPr>
          <a:lstStyle/>
          <a:p>
            <a:r>
              <a:rPr lang="ru-RU" dirty="0" smtClean="0"/>
              <a:t>Танец Феи Драже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86446" y="1142984"/>
            <a:ext cx="2857520" cy="1071570"/>
          </a:xfrm>
        </p:spPr>
        <p:txBody>
          <a:bodyPr/>
          <a:lstStyle/>
          <a:p>
            <a:r>
              <a:rPr lang="ru-RU" dirty="0" smtClean="0"/>
              <a:t>Из балета </a:t>
            </a:r>
          </a:p>
          <a:p>
            <a:r>
              <a:rPr lang="ru-RU" dirty="0" smtClean="0"/>
              <a:t>Петра Ильича Чайковского «Щелкунчик»</a:t>
            </a:r>
            <a:endParaRPr lang="ru-RU" dirty="0"/>
          </a:p>
        </p:txBody>
      </p:sp>
      <p:pic>
        <p:nvPicPr>
          <p:cNvPr id="9" name="Рисунок 8" descr="Танец феи драж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071546"/>
            <a:ext cx="3528551" cy="2643206"/>
          </a:xfrm>
          <a:prstGeom prst="rect">
            <a:avLst/>
          </a:prstGeom>
        </p:spPr>
      </p:pic>
      <p:pic>
        <p:nvPicPr>
          <p:cNvPr id="5" name="Рисунок 4" descr="Солда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411623"/>
            <a:ext cx="3170522" cy="237483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43504" y="2857496"/>
            <a:ext cx="3581394" cy="51913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Марш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Татарская народная сказка «Башмаки»</a:t>
            </a:r>
            <a:endParaRPr lang="ru-RU" dirty="0"/>
          </a:p>
        </p:txBody>
      </p:sp>
      <p:pic>
        <p:nvPicPr>
          <p:cNvPr id="4" name="Содержимое 3" descr="джиг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611560" y="548680"/>
            <a:ext cx="1977132" cy="4459696"/>
          </a:xfrm>
        </p:spPr>
      </p:pic>
      <p:pic>
        <p:nvPicPr>
          <p:cNvPr id="5" name="Рисунок 4" descr="башма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501008"/>
            <a:ext cx="1872208" cy="1383582"/>
          </a:xfrm>
          <a:prstGeom prst="rect">
            <a:avLst/>
          </a:prstGeom>
        </p:spPr>
      </p:pic>
      <p:pic>
        <p:nvPicPr>
          <p:cNvPr id="6" name="Рисунок 5" descr="Хан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840856" y="785794"/>
            <a:ext cx="2107408" cy="3697206"/>
          </a:xfrm>
          <a:prstGeom prst="rect">
            <a:avLst/>
          </a:prstGeom>
        </p:spPr>
      </p:pic>
      <p:pic>
        <p:nvPicPr>
          <p:cNvPr id="7" name="Рисунок 6" descr="визирь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036010" y="1844824"/>
            <a:ext cx="1638504" cy="3789040"/>
          </a:xfrm>
          <a:prstGeom prst="rect">
            <a:avLst/>
          </a:prstGeom>
        </p:spPr>
      </p:pic>
      <p:pic>
        <p:nvPicPr>
          <p:cNvPr id="8" name="Рисунок 7" descr="15102322581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84359" y="1196752"/>
            <a:ext cx="2218443" cy="1765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436</TotalTime>
  <Words>86</Words>
  <Application>Microsoft Office PowerPoint</Application>
  <PresentationFormat>Экран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Введение в мир музыкальной электроники</vt:lpstr>
      <vt:lpstr>Музыка —  универсальный язык человечества </vt:lpstr>
      <vt:lpstr>Музыка первобытного мира</vt:lpstr>
      <vt:lpstr>Народная музыка</vt:lpstr>
      <vt:lpstr>Народная музыка</vt:lpstr>
      <vt:lpstr>Народная музыка</vt:lpstr>
      <vt:lpstr>Клавишный синтезатор</vt:lpstr>
      <vt:lpstr>Танец Феи Драже</vt:lpstr>
      <vt:lpstr>Татарская народная сказка «Башмаки»</vt:lpstr>
      <vt:lpstr>Курай,   барабан,  думбыра, скрипки,  гармошка</vt:lpstr>
      <vt:lpstr>Разделение клавиатуры на синтезаторе</vt:lpstr>
      <vt:lpstr>Клавишный синтезатор</vt:lpstr>
      <vt:lpstr>Клавишный синтезатор</vt:lpstr>
      <vt:lpstr>Введение в мир музыкальной электроники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мир музыкальной электроники</dc:title>
  <dc:creator>1</dc:creator>
  <cp:lastModifiedBy>FUJI</cp:lastModifiedBy>
  <cp:revision>15</cp:revision>
  <dcterms:created xsi:type="dcterms:W3CDTF">2016-01-28T09:43:17Z</dcterms:created>
  <dcterms:modified xsi:type="dcterms:W3CDTF">2016-03-30T13:21:17Z</dcterms:modified>
</cp:coreProperties>
</file>